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14"/>
  </p:notesMasterIdLst>
  <p:sldIdLst>
    <p:sldId id="260" r:id="rId5"/>
    <p:sldId id="259" r:id="rId6"/>
    <p:sldId id="264" r:id="rId7"/>
    <p:sldId id="261" r:id="rId8"/>
    <p:sldId id="262" r:id="rId9"/>
    <p:sldId id="256" r:id="rId10"/>
    <p:sldId id="257" r:id="rId11"/>
    <p:sldId id="258" r:id="rId12"/>
    <p:sldId id="26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55"/>
    <p:restoredTop sz="94674"/>
  </p:normalViewPr>
  <p:slideViewPr>
    <p:cSldViewPr snapToGrid="0" snapToObjects="1">
      <p:cViewPr varScale="1">
        <p:scale>
          <a:sx n="124" d="100"/>
          <a:sy n="124" d="100"/>
        </p:scale>
        <p:origin x="512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oetter, Alexis S" userId="4d0d00ae-07ad-43d7-ba42-e134abb5e315" providerId="ADAL" clId="{47B5B4F4-04B0-2C4D-9CD3-7675D89A9944}"/>
    <pc:docChg chg="undo custSel modSld">
      <pc:chgData name="Poetter, Alexis S" userId="4d0d00ae-07ad-43d7-ba42-e134abb5e315" providerId="ADAL" clId="{47B5B4F4-04B0-2C4D-9CD3-7675D89A9944}" dt="2021-04-28T17:59:38.451" v="153"/>
      <pc:docMkLst>
        <pc:docMk/>
      </pc:docMkLst>
      <pc:sldChg chg="addSp delSp modSp mod">
        <pc:chgData name="Poetter, Alexis S" userId="4d0d00ae-07ad-43d7-ba42-e134abb5e315" providerId="ADAL" clId="{47B5B4F4-04B0-2C4D-9CD3-7675D89A9944}" dt="2021-04-28T17:58:50.056" v="141" actId="1076"/>
        <pc:sldMkLst>
          <pc:docMk/>
          <pc:sldMk cId="1310276888" sldId="259"/>
        </pc:sldMkLst>
        <pc:spChg chg="mod">
          <ac:chgData name="Poetter, Alexis S" userId="4d0d00ae-07ad-43d7-ba42-e134abb5e315" providerId="ADAL" clId="{47B5B4F4-04B0-2C4D-9CD3-7675D89A9944}" dt="2021-04-28T17:58:50.056" v="141" actId="1076"/>
          <ac:spMkLst>
            <pc:docMk/>
            <pc:sldMk cId="1310276888" sldId="259"/>
            <ac:spMk id="2" creationId="{D513F211-8748-994C-81B1-1E9B599FFC80}"/>
          </ac:spMkLst>
        </pc:spChg>
        <pc:spChg chg="mod">
          <ac:chgData name="Poetter, Alexis S" userId="4d0d00ae-07ad-43d7-ba42-e134abb5e315" providerId="ADAL" clId="{47B5B4F4-04B0-2C4D-9CD3-7675D89A9944}" dt="2021-04-28T17:58:48.280" v="140" actId="1076"/>
          <ac:spMkLst>
            <pc:docMk/>
            <pc:sldMk cId="1310276888" sldId="259"/>
            <ac:spMk id="4" creationId="{A8DD50F2-3424-264E-B987-4A02CCED08C4}"/>
          </ac:spMkLst>
        </pc:spChg>
        <pc:picChg chg="add mod">
          <ac:chgData name="Poetter, Alexis S" userId="4d0d00ae-07ad-43d7-ba42-e134abb5e315" providerId="ADAL" clId="{47B5B4F4-04B0-2C4D-9CD3-7675D89A9944}" dt="2021-04-28T17:58:36.788" v="138" actId="14100"/>
          <ac:picMkLst>
            <pc:docMk/>
            <pc:sldMk cId="1310276888" sldId="259"/>
            <ac:picMk id="6" creationId="{875E3A24-95FE-E640-BDB0-748811F67524}"/>
          </ac:picMkLst>
        </pc:picChg>
        <pc:picChg chg="del">
          <ac:chgData name="Poetter, Alexis S" userId="4d0d00ae-07ad-43d7-ba42-e134abb5e315" providerId="ADAL" clId="{47B5B4F4-04B0-2C4D-9CD3-7675D89A9944}" dt="2021-04-28T17:58:22.062" v="133" actId="478"/>
          <ac:picMkLst>
            <pc:docMk/>
            <pc:sldMk cId="1310276888" sldId="259"/>
            <ac:picMk id="7" creationId="{50096896-1575-764E-A5ED-C5436E006896}"/>
          </ac:picMkLst>
        </pc:picChg>
      </pc:sldChg>
      <pc:sldChg chg="addSp delSp modSp mod">
        <pc:chgData name="Poetter, Alexis S" userId="4d0d00ae-07ad-43d7-ba42-e134abb5e315" providerId="ADAL" clId="{47B5B4F4-04B0-2C4D-9CD3-7675D89A9944}" dt="2021-04-28T17:59:08.344" v="148" actId="14100"/>
        <pc:sldMkLst>
          <pc:docMk/>
          <pc:sldMk cId="2166623519" sldId="260"/>
        </pc:sldMkLst>
        <pc:picChg chg="add mod">
          <ac:chgData name="Poetter, Alexis S" userId="4d0d00ae-07ad-43d7-ba42-e134abb5e315" providerId="ADAL" clId="{47B5B4F4-04B0-2C4D-9CD3-7675D89A9944}" dt="2021-04-28T17:59:08.344" v="148" actId="14100"/>
          <ac:picMkLst>
            <pc:docMk/>
            <pc:sldMk cId="2166623519" sldId="260"/>
            <ac:picMk id="3" creationId="{2DB1DC63-0010-E74B-A2B8-50E7447C8A38}"/>
          </ac:picMkLst>
        </pc:picChg>
        <pc:picChg chg="del">
          <ac:chgData name="Poetter, Alexis S" userId="4d0d00ae-07ad-43d7-ba42-e134abb5e315" providerId="ADAL" clId="{47B5B4F4-04B0-2C4D-9CD3-7675D89A9944}" dt="2021-04-28T17:58:55.188" v="144" actId="478"/>
          <ac:picMkLst>
            <pc:docMk/>
            <pc:sldMk cId="2166623519" sldId="260"/>
            <ac:picMk id="7" creationId="{922F8222-24E7-854B-8613-8E6422AAF475}"/>
          </ac:picMkLst>
        </pc:picChg>
      </pc:sldChg>
      <pc:sldChg chg="addSp delSp modSp mod">
        <pc:chgData name="Poetter, Alexis S" userId="4d0d00ae-07ad-43d7-ba42-e134abb5e315" providerId="ADAL" clId="{47B5B4F4-04B0-2C4D-9CD3-7675D89A9944}" dt="2021-04-28T17:59:38.451" v="153"/>
        <pc:sldMkLst>
          <pc:docMk/>
          <pc:sldMk cId="7759632" sldId="261"/>
        </pc:sldMkLst>
        <pc:spChg chg="add mod">
          <ac:chgData name="Poetter, Alexis S" userId="4d0d00ae-07ad-43d7-ba42-e134abb5e315" providerId="ADAL" clId="{47B5B4F4-04B0-2C4D-9CD3-7675D89A9944}" dt="2021-04-28T17:59:38.137" v="152" actId="478"/>
          <ac:spMkLst>
            <pc:docMk/>
            <pc:sldMk cId="7759632" sldId="261"/>
            <ac:spMk id="4" creationId="{43CBA6D5-89F1-4D43-A57F-601A1262FD2C}"/>
          </ac:spMkLst>
        </pc:spChg>
        <pc:picChg chg="add mod">
          <ac:chgData name="Poetter, Alexis S" userId="4d0d00ae-07ad-43d7-ba42-e134abb5e315" providerId="ADAL" clId="{47B5B4F4-04B0-2C4D-9CD3-7675D89A9944}" dt="2021-04-28T17:59:38.451" v="153"/>
          <ac:picMkLst>
            <pc:docMk/>
            <pc:sldMk cId="7759632" sldId="261"/>
            <ac:picMk id="7" creationId="{8D871FFE-358C-FC4C-8C16-1B4E21B403BC}"/>
          </ac:picMkLst>
        </pc:picChg>
        <pc:picChg chg="del">
          <ac:chgData name="Poetter, Alexis S" userId="4d0d00ae-07ad-43d7-ba42-e134abb5e315" providerId="ADAL" clId="{47B5B4F4-04B0-2C4D-9CD3-7675D89A9944}" dt="2021-04-28T17:59:38.137" v="152" actId="478"/>
          <ac:picMkLst>
            <pc:docMk/>
            <pc:sldMk cId="7759632" sldId="261"/>
            <ac:picMk id="9" creationId="{A443AE0C-66F3-564C-8C49-7EE440C411C9}"/>
          </ac:picMkLst>
        </pc:picChg>
      </pc:sldChg>
      <pc:sldChg chg="addSp delSp modSp mod">
        <pc:chgData name="Poetter, Alexis S" userId="4d0d00ae-07ad-43d7-ba42-e134abb5e315" providerId="ADAL" clId="{47B5B4F4-04B0-2C4D-9CD3-7675D89A9944}" dt="2021-04-28T17:59:26.565" v="151" actId="14100"/>
        <pc:sldMkLst>
          <pc:docMk/>
          <pc:sldMk cId="4279868226" sldId="264"/>
        </pc:sldMkLst>
        <pc:spChg chg="mod">
          <ac:chgData name="Poetter, Alexis S" userId="4d0d00ae-07ad-43d7-ba42-e134abb5e315" providerId="ADAL" clId="{47B5B4F4-04B0-2C4D-9CD3-7675D89A9944}" dt="2021-04-28T17:53:29.352" v="113" actId="1076"/>
          <ac:spMkLst>
            <pc:docMk/>
            <pc:sldMk cId="4279868226" sldId="264"/>
            <ac:spMk id="5" creationId="{CA3EC5AD-1A87-8F4A-A341-C68FFB1425B6}"/>
          </ac:spMkLst>
        </pc:spChg>
        <pc:spChg chg="add del mod">
          <ac:chgData name="Poetter, Alexis S" userId="4d0d00ae-07ad-43d7-ba42-e134abb5e315" providerId="ADAL" clId="{47B5B4F4-04B0-2C4D-9CD3-7675D89A9944}" dt="2021-04-28T17:53:26.557" v="112" actId="478"/>
          <ac:spMkLst>
            <pc:docMk/>
            <pc:sldMk cId="4279868226" sldId="264"/>
            <ac:spMk id="7" creationId="{A08A5EAF-E108-0743-822A-2EA65A5CCCAB}"/>
          </ac:spMkLst>
        </pc:spChg>
        <pc:picChg chg="add del mod">
          <ac:chgData name="Poetter, Alexis S" userId="4d0d00ae-07ad-43d7-ba42-e134abb5e315" providerId="ADAL" clId="{47B5B4F4-04B0-2C4D-9CD3-7675D89A9944}" dt="2021-04-28T17:55:47.604" v="129" actId="478"/>
          <ac:picMkLst>
            <pc:docMk/>
            <pc:sldMk cId="4279868226" sldId="264"/>
            <ac:picMk id="4" creationId="{069B5992-7A54-204E-95DE-8EC3E5020667}"/>
          </ac:picMkLst>
        </pc:picChg>
        <pc:picChg chg="del">
          <ac:chgData name="Poetter, Alexis S" userId="4d0d00ae-07ad-43d7-ba42-e134abb5e315" providerId="ADAL" clId="{47B5B4F4-04B0-2C4D-9CD3-7675D89A9944}" dt="2021-04-28T17:53:13.415" v="108" actId="478"/>
          <ac:picMkLst>
            <pc:docMk/>
            <pc:sldMk cId="4279868226" sldId="264"/>
            <ac:picMk id="10" creationId="{AC3590F2-8B8F-534C-8811-C35A5E12145C}"/>
          </ac:picMkLst>
        </pc:picChg>
        <pc:picChg chg="add mod">
          <ac:chgData name="Poetter, Alexis S" userId="4d0d00ae-07ad-43d7-ba42-e134abb5e315" providerId="ADAL" clId="{47B5B4F4-04B0-2C4D-9CD3-7675D89A9944}" dt="2021-04-28T17:59:26.565" v="151" actId="14100"/>
          <ac:picMkLst>
            <pc:docMk/>
            <pc:sldMk cId="4279868226" sldId="264"/>
            <ac:picMk id="11" creationId="{7B65A97C-AF21-3A42-9E6E-E4A5A98B1C3F}"/>
          </ac:picMkLst>
        </pc:picChg>
        <pc:picChg chg="add del mod">
          <ac:chgData name="Poetter, Alexis S" userId="4d0d00ae-07ad-43d7-ba42-e134abb5e315" providerId="ADAL" clId="{47B5B4F4-04B0-2C4D-9CD3-7675D89A9944}" dt="2021-04-28T17:58:19.551" v="132" actId="478"/>
          <ac:picMkLst>
            <pc:docMk/>
            <pc:sldMk cId="4279868226" sldId="264"/>
            <ac:picMk id="13" creationId="{A612454D-7EFE-8442-98EB-06791E1FFAF0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E4DC00-F045-5344-852F-639B1416563C}" type="datetimeFigureOut">
              <a:rPr lang="en-US" smtClean="0"/>
              <a:t>4/28/21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771A40F-2421-364E-AE75-E29375C48E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1499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71A40F-2421-364E-AE75-E29375C48EC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19581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71A40F-2421-364E-AE75-E29375C48EC8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04715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71A40F-2421-364E-AE75-E29375C48EC8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971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771A40F-2421-364E-AE75-E29375C48EC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489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CE472-6D76-D14D-9AEE-772FCEB80B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86C16B-E22E-BA42-B329-4E137D6EC5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DB41FF-E91F-6543-AE0C-2A990D341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B530-BAB8-6541-ADE9-C2444CF6A6CC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18D652-04AD-124B-87E0-C98B8DEB10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4BB72D-5A4B-D644-A549-BF4536CF9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DA70-D272-0346-A687-20FBC174C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791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8F14EE-58FB-7448-8621-4670DD4CC5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1876991-8D3B-224A-9FA7-E120AEA1528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DD710F-A9D1-CE47-B544-11324F501E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B530-BAB8-6541-ADE9-C2444CF6A6CC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C46D3B-32A2-AC4F-A39E-0A8E0D41E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124614-D654-2A47-9D34-109A0C57A29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DA70-D272-0346-A687-20FBC174C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3034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CDB6E4E-548F-164A-B0D6-D5B1A717006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F2F0568-F669-FD41-97A6-AEF2220E66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D2D29E0-A0EF-7F49-94E5-8E2AF865F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B530-BAB8-6541-ADE9-C2444CF6A6CC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2F934A-AE83-114D-90A5-6489E082C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33756F-A9E1-2C4F-A953-59232277E6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DA70-D272-0346-A687-20FBC174C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5633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DC4E88-DF3B-E247-B917-5817344F50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7BE989-8B74-0642-8051-2552E15951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6147C-1E63-134F-8395-851F54771B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B530-BAB8-6541-ADE9-C2444CF6A6CC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F0D4D6-72CC-D348-8365-A3788795C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F4FC5-89FA-734A-8037-4D02CE463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DA70-D272-0346-A687-20FBC174C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3471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B10D6-2C82-1447-A2F7-A08A8E4820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B798B47-B6D2-CF49-81CD-6014BA9ECA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340241-656E-9740-B988-86D7434D10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B530-BAB8-6541-ADE9-C2444CF6A6CC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70A54F-D157-4D43-B563-D086577907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1AD3D6-3D5F-AB49-86C4-D4994A11D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DA70-D272-0346-A687-20FBC174C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193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D0C27-9D9B-C244-9888-0E17520EB0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4D07EB-4466-DE40-BAEB-95901F559DD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35BAA1-5E15-AF41-91B2-C4F1D4A9C1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E968E5-29D0-6443-A38F-1AFAEB437B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B530-BAB8-6541-ADE9-C2444CF6A6CC}" type="datetimeFigureOut">
              <a:rPr lang="en-US" smtClean="0"/>
              <a:t>4/28/21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058B5C-EE0F-EF41-8192-4DDB9B599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F763565-CE6E-F745-97A5-2CE4873A1FC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DA70-D272-0346-A687-20FBC174C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31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0BD508-C5D1-4344-8E56-ED7BDA5224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203340-610C-F248-AB61-DD43E21D16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807B52-4812-464B-9B79-C79E06E8FE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D700E6-3FF0-EE4E-B091-DFAF97DECE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883D6B3-9BFC-934E-8DD6-2A2390B3EE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84D422E-DD6B-5B4A-98A9-C0904B65D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B530-BAB8-6541-ADE9-C2444CF6A6CC}" type="datetimeFigureOut">
              <a:rPr lang="en-US" smtClean="0"/>
              <a:t>4/28/21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0885228-624D-5D41-B5AD-B17755877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CC0CA3D-1690-334F-83D3-97B0817A9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DA70-D272-0346-A687-20FBC174C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8538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B3A71E-96AE-F242-B952-FACBFDBA02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917681-E5CC-B849-8909-7D9C591F8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B530-BAB8-6541-ADE9-C2444CF6A6CC}" type="datetimeFigureOut">
              <a:rPr lang="en-US" smtClean="0"/>
              <a:t>4/28/21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89A51C7-BBE0-B94C-B14E-75CFEA0289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2AA1436-BCDC-6643-BC02-D574614DE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DA70-D272-0346-A687-20FBC174C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887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42C9F55-8EEC-0E4B-8098-52C561B5C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B530-BAB8-6541-ADE9-C2444CF6A6CC}" type="datetimeFigureOut">
              <a:rPr lang="en-US" smtClean="0"/>
              <a:t>4/28/21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38AEAAE-1D20-9C44-BBA0-61DBFCA922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0AC3D8-04E8-E442-BEDA-58659B3247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DA70-D272-0346-A687-20FBC174C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5101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0EF74-25CF-8E44-8A0B-1216E5CBC8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8755EB-370E-8A48-ADEB-66A6D5968C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D81A64-10F7-DE44-95B1-E6A78E7B14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8DCE15-43A0-0B41-A40B-3D3F7C7719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B530-BAB8-6541-ADE9-C2444CF6A6CC}" type="datetimeFigureOut">
              <a:rPr lang="en-US" smtClean="0"/>
              <a:t>4/28/21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99D4D8-45A9-8C46-B2D7-783FFC5AA9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9E7EEB-8AB1-AD4F-AB10-71D74F04BA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DA70-D272-0346-A687-20FBC174C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8712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5C9242-F556-F947-8C44-93B1D48D9B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6BE9876-A209-F648-8D50-0330777D03F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0A1B1D-B72D-2446-9490-B6E73627E2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333E2D1-1AC5-2F4C-9F58-AAB37471EA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54B530-BAB8-6541-ADE9-C2444CF6A6CC}" type="datetimeFigureOut">
              <a:rPr lang="en-US" smtClean="0"/>
              <a:t>4/28/21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5F7061-49E8-1143-A566-DE55EBC18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0BC2D54-793F-3347-A9F9-FBCEA64597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02DA70-D272-0346-A687-20FBC174C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13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F949120-37D6-9348-AAE6-22BB5B51AD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6CAE41-8160-D940-ABED-2A0765DEBD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17EC6C7-5033-1041-96FB-35844AB6BBF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4B530-BAB8-6541-ADE9-C2444CF6A6CC}" type="datetimeFigureOut">
              <a:rPr lang="en-US" smtClean="0"/>
              <a:t>4/28/21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A5FEC7-BBD0-8E4B-80AC-E51DA640DA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C620A2-92BD-6144-BDC6-77CA91318A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02DA70-D272-0346-A687-20FBC174C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55645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DB1DC63-0010-E74B-A2B8-50E7447C8A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7460" y="5702157"/>
            <a:ext cx="2501602" cy="1155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66235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3F211-8748-994C-81B1-1E9B599FF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55814" y="2782773"/>
            <a:ext cx="8669217" cy="1060067"/>
          </a:xfrm>
        </p:spPr>
        <p:txBody>
          <a:bodyPr>
            <a:noAutofit/>
          </a:bodyPr>
          <a:lstStyle/>
          <a:p>
            <a:pPr algn="ctr"/>
            <a:r>
              <a:rPr lang="en-US" sz="3200" b="1" dirty="0"/>
              <a:t>Session #</a:t>
            </a:r>
            <a:br>
              <a:rPr lang="en-US" sz="3200" b="1" dirty="0"/>
            </a:br>
            <a:r>
              <a:rPr lang="en-US" sz="3200" b="1" dirty="0"/>
              <a:t>Title</a:t>
            </a:r>
            <a:br>
              <a:rPr lang="en-US" sz="2000" dirty="0"/>
            </a:br>
            <a:r>
              <a:rPr lang="en-US" sz="2000" dirty="0"/>
              <a:t>Speaker Name, Title, College/University</a:t>
            </a:r>
          </a:p>
        </p:txBody>
      </p:sp>
      <p:pic>
        <p:nvPicPr>
          <p:cNvPr id="8" name="Content Placeholder 4" descr="A picture containing circuit&#10;&#10;Description automatically generated">
            <a:extLst>
              <a:ext uri="{FF2B5EF4-FFF2-40B4-BE49-F238E27FC236}">
                <a16:creationId xmlns:a16="http://schemas.microsoft.com/office/drawing/2014/main" id="{AF47ED2D-26B5-0C49-AC7F-C94475B10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6256340"/>
            <a:ext cx="12203154" cy="6101577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8DD50F2-3424-264E-B987-4A02CCED08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-11154" y="4256681"/>
            <a:ext cx="12203154" cy="117197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Subtitle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Thursday, April 29, 2021</a:t>
            </a:r>
          </a:p>
          <a:p>
            <a:pPr marL="0" indent="0" algn="ct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dirty="0"/>
              <a:t>3:45 PM—4:30 PM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75E3A24-95FE-E640-BDB0-748811F6752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7184" y="0"/>
            <a:ext cx="4469522" cy="2065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02768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3F211-8748-994C-81B1-1E9B599FFC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74081"/>
            <a:ext cx="10515600" cy="1325563"/>
          </a:xfrm>
        </p:spPr>
        <p:txBody>
          <a:bodyPr/>
          <a:lstStyle/>
          <a:p>
            <a:r>
              <a:rPr lang="en-US" b="1" dirty="0"/>
              <a:t>Session Objectives</a:t>
            </a:r>
          </a:p>
        </p:txBody>
      </p:sp>
      <p:pic>
        <p:nvPicPr>
          <p:cNvPr id="8" name="Content Placeholder 4" descr="A picture containing circuit&#10;&#10;Description automatically generated">
            <a:extLst>
              <a:ext uri="{FF2B5EF4-FFF2-40B4-BE49-F238E27FC236}">
                <a16:creationId xmlns:a16="http://schemas.microsoft.com/office/drawing/2014/main" id="{AF47ED2D-26B5-0C49-AC7F-C94475B10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44746"/>
            <a:ext cx="12203154" cy="6101577"/>
          </a:xfrm>
          <a:prstGeom prst="rect">
            <a:avLst/>
          </a:prstGeom>
        </p:spPr>
      </p:pic>
      <p:sp>
        <p:nvSpPr>
          <p:cNvPr id="5" name="Title 1">
            <a:extLst>
              <a:ext uri="{FF2B5EF4-FFF2-40B4-BE49-F238E27FC236}">
                <a16:creationId xmlns:a16="http://schemas.microsoft.com/office/drawing/2014/main" id="{CA3EC5AD-1A87-8F4A-A341-C68FFB1425B6}"/>
              </a:ext>
            </a:extLst>
          </p:cNvPr>
          <p:cNvSpPr txBox="1">
            <a:spLocks/>
          </p:cNvSpPr>
          <p:nvPr/>
        </p:nvSpPr>
        <p:spPr>
          <a:xfrm>
            <a:off x="1323919" y="2273059"/>
            <a:ext cx="111119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Objective 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Objective 2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/>
              <a:t>Objective 3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200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7B65A97C-AF21-3A42-9E6E-E4A5A98B1C3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707" y="5904503"/>
            <a:ext cx="2552864" cy="1179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8682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13F211-8748-994C-81B1-1E9B599FFC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8" name="Content Placeholder 4" descr="A picture containing circuit&#10;&#10;Description automatically generated">
            <a:extLst>
              <a:ext uri="{FF2B5EF4-FFF2-40B4-BE49-F238E27FC236}">
                <a16:creationId xmlns:a16="http://schemas.microsoft.com/office/drawing/2014/main" id="{AF47ED2D-26B5-0C49-AC7F-C94475B10E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5844746"/>
            <a:ext cx="12203154" cy="6101577"/>
          </a:xfrm>
          <a:prstGeom prst="rect">
            <a:avLst/>
          </a:prstGeo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CBA6D5-89F1-4D43-A57F-601A1262FD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D871FFE-358C-FC4C-8C16-1B4E21B403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1707" y="5904503"/>
            <a:ext cx="2552864" cy="11795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596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A7FC1-4774-A544-94D0-66E39ABA27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65430" y="629268"/>
            <a:ext cx="6586491" cy="1286160"/>
          </a:xfrm>
        </p:spPr>
        <p:txBody>
          <a:bodyPr anchor="b">
            <a:normAutofit/>
          </a:bodyPr>
          <a:lstStyle/>
          <a:p>
            <a:endParaRPr lang="en-US"/>
          </a:p>
        </p:txBody>
      </p:sp>
      <p:sp>
        <p:nvSpPr>
          <p:cNvPr id="10" name="Content Placeholder 8">
            <a:extLst>
              <a:ext uri="{FF2B5EF4-FFF2-40B4-BE49-F238E27FC236}">
                <a16:creationId xmlns:a16="http://schemas.microsoft.com/office/drawing/2014/main" id="{CCCCB716-8CBC-4CEA-AD19-A828FFBD48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5431" y="2438400"/>
            <a:ext cx="6586489" cy="3785419"/>
          </a:xfrm>
        </p:spPr>
        <p:txBody>
          <a:bodyPr>
            <a:normAutofit/>
          </a:bodyPr>
          <a:lstStyle/>
          <a:p>
            <a:endParaRPr lang="en-US" sz="2000"/>
          </a:p>
        </p:txBody>
      </p:sp>
      <p:pic>
        <p:nvPicPr>
          <p:cNvPr id="5" name="Content Placeholder 4" descr="A picture containing circuit&#10;&#10;Description automatically generated">
            <a:extLst>
              <a:ext uri="{FF2B5EF4-FFF2-40B4-BE49-F238E27FC236}">
                <a16:creationId xmlns:a16="http://schemas.microsoft.com/office/drawing/2014/main" id="{DAC4CE58-A72C-AF40-8167-AF1D3AD0DB2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6203"/>
          <a:stretch/>
        </p:blipFill>
        <p:spPr>
          <a:xfrm>
            <a:off x="20" y="10"/>
            <a:ext cx="4635571" cy="6857990"/>
          </a:xfrm>
          <a:prstGeom prst="rect">
            <a:avLst/>
          </a:prstGeom>
          <a:effectLst/>
        </p:spPr>
      </p:pic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A7F400EE-A8A5-48AF-B4D6-291B52C6F0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5080934" y="2115117"/>
            <a:ext cx="6309360" cy="0"/>
          </a:xfrm>
          <a:prstGeom prst="line">
            <a:avLst/>
          </a:prstGeom>
          <a:ln w="19050">
            <a:solidFill>
              <a:srgbClr val="449C5D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56969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59F4C0-34EA-1343-B5D3-8817CB5A206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887584"/>
            <a:ext cx="9144000" cy="859793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B86C2A-85D2-9644-A1DC-2D1A813A12D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icture containing circuit&#10;&#10;Description automatically generated">
            <a:extLst>
              <a:ext uri="{FF2B5EF4-FFF2-40B4-BE49-F238E27FC236}">
                <a16:creationId xmlns:a16="http://schemas.microsoft.com/office/drawing/2014/main" id="{E5358180-4AB6-F740-929F-C8972737308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316163"/>
            <a:ext cx="12192000" cy="456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73171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CA7FC1-4774-A544-94D0-66E39ABA2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 descr="A picture containing circuit&#10;&#10;Description automatically generated">
            <a:extLst>
              <a:ext uri="{FF2B5EF4-FFF2-40B4-BE49-F238E27FC236}">
                <a16:creationId xmlns:a16="http://schemas.microsoft.com/office/drawing/2014/main" id="{DAC4CE58-A72C-AF40-8167-AF1D3AD0DB2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837556" y="0"/>
            <a:ext cx="13716000" cy="6858000"/>
          </a:xfrm>
        </p:spPr>
      </p:pic>
    </p:spTree>
    <p:extLst>
      <p:ext uri="{BB962C8B-B14F-4D97-AF65-F5344CB8AC3E}">
        <p14:creationId xmlns:p14="http://schemas.microsoft.com/office/powerpoint/2010/main" val="35665805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F4431-1A72-B940-9807-2A98F78D66A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174735" y="640081"/>
            <a:ext cx="3377183" cy="3708895"/>
          </a:xfrm>
          <a:noFill/>
        </p:spPr>
        <p:txBody>
          <a:bodyPr>
            <a:normAutofit/>
          </a:bodyPr>
          <a:lstStyle/>
          <a:p>
            <a:pPr algn="l"/>
            <a:endParaRPr lang="en-US" sz="440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EFBF1BF-024E-3540-B6AD-9019B4BAAA8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174735" y="4571999"/>
            <a:ext cx="3377184" cy="1645921"/>
          </a:xfrm>
          <a:noFill/>
        </p:spPr>
        <p:txBody>
          <a:bodyPr>
            <a:normAutofit/>
          </a:bodyPr>
          <a:lstStyle/>
          <a:p>
            <a:pPr algn="l"/>
            <a:endParaRPr lang="en-US" sz="2000"/>
          </a:p>
        </p:txBody>
      </p:sp>
      <p:pic>
        <p:nvPicPr>
          <p:cNvPr id="5" name="Picture 4" descr="A close up of a logo&#10;&#10;Description automatically generated">
            <a:extLst>
              <a:ext uri="{FF2B5EF4-FFF2-40B4-BE49-F238E27FC236}">
                <a16:creationId xmlns:a16="http://schemas.microsoft.com/office/drawing/2014/main" id="{3A8C0E13-5A1D-DF4C-A1AF-120DCBBC5DE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883" r="2" b="7099"/>
          <a:stretch/>
        </p:blipFill>
        <p:spPr>
          <a:xfrm>
            <a:off x="20" y="10"/>
            <a:ext cx="7534636" cy="68579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24118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17">
            <a:extLst>
              <a:ext uri="{FF2B5EF4-FFF2-40B4-BE49-F238E27FC236}">
                <a16:creationId xmlns:a16="http://schemas.microsoft.com/office/drawing/2014/main" id="{9D3A9E89-033E-4C4A-8C41-416DABFFD30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19">
            <a:extLst>
              <a:ext uri="{FF2B5EF4-FFF2-40B4-BE49-F238E27FC236}">
                <a16:creationId xmlns:a16="http://schemas.microsoft.com/office/drawing/2014/main" id="{86293361-111E-427D-8E5B-256944AC83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"/>
            <a:ext cx="12192000" cy="275355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5085E5D-7715-814A-9764-11CC35E996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4360" y="687479"/>
            <a:ext cx="3444240" cy="1574874"/>
          </a:xfrm>
        </p:spPr>
        <p:txBody>
          <a:bodyPr anchor="b">
            <a:normAutofit/>
          </a:bodyPr>
          <a:lstStyle/>
          <a:p>
            <a:endParaRPr lang="en-US" sz="3400"/>
          </a:p>
        </p:txBody>
      </p:sp>
      <p:grpSp>
        <p:nvGrpSpPr>
          <p:cNvPr id="46" name="Group 21">
            <a:extLst>
              <a:ext uri="{FF2B5EF4-FFF2-40B4-BE49-F238E27FC236}">
                <a16:creationId xmlns:a16="http://schemas.microsoft.com/office/drawing/2014/main" id="{A41D73DD-160B-4885-A9CF-94EADD70D4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94360" y="73152"/>
            <a:ext cx="1178966" cy="232963"/>
            <a:chOff x="7763256" y="73152"/>
            <a:chExt cx="1178966" cy="232963"/>
          </a:xfrm>
        </p:grpSpPr>
        <p:sp>
          <p:nvSpPr>
            <p:cNvPr id="47" name="Rectangle 64">
              <a:extLst>
                <a:ext uri="{FF2B5EF4-FFF2-40B4-BE49-F238E27FC236}">
                  <a16:creationId xmlns:a16="http://schemas.microsoft.com/office/drawing/2014/main" id="{163DBB78-4E4E-4B2A-B257-CD3C2408AF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Rectangle 66">
              <a:extLst>
                <a:ext uri="{FF2B5EF4-FFF2-40B4-BE49-F238E27FC236}">
                  <a16:creationId xmlns:a16="http://schemas.microsoft.com/office/drawing/2014/main" id="{DD0F509B-05E7-42D0-9A4A-9BBA9ABA47F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26307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Rectangle 64">
              <a:extLst>
                <a:ext uri="{FF2B5EF4-FFF2-40B4-BE49-F238E27FC236}">
                  <a16:creationId xmlns:a16="http://schemas.microsoft.com/office/drawing/2014/main" id="{FF4A0A03-6FCB-47AB-A889-ABEAF35DE02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Rectangle 66">
              <a:extLst>
                <a:ext uri="{FF2B5EF4-FFF2-40B4-BE49-F238E27FC236}">
                  <a16:creationId xmlns:a16="http://schemas.microsoft.com/office/drawing/2014/main" id="{8A6A27D1-12E0-4FAD-8C16-8A32A4EF204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138122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Rectangle 64">
              <a:extLst>
                <a:ext uri="{FF2B5EF4-FFF2-40B4-BE49-F238E27FC236}">
                  <a16:creationId xmlns:a16="http://schemas.microsoft.com/office/drawing/2014/main" id="{90BF3193-B4B0-4FDB-9734-8C9FABA532A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Rectangle 66">
              <a:extLst>
                <a:ext uri="{FF2B5EF4-FFF2-40B4-BE49-F238E27FC236}">
                  <a16:creationId xmlns:a16="http://schemas.microsoft.com/office/drawing/2014/main" id="{AB0CFE0F-0383-4629-9009-F66B040A166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013167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Rectangle 64">
              <a:extLst>
                <a:ext uri="{FF2B5EF4-FFF2-40B4-BE49-F238E27FC236}">
                  <a16:creationId xmlns:a16="http://schemas.microsoft.com/office/drawing/2014/main" id="{5C7EB065-8792-4BDB-9863-6F1BAA3C4B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Rectangle 66">
              <a:extLst>
                <a:ext uri="{FF2B5EF4-FFF2-40B4-BE49-F238E27FC236}">
                  <a16:creationId xmlns:a16="http://schemas.microsoft.com/office/drawing/2014/main" id="{45ACE59D-97B6-4DD1-BB37-12C292F183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88211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Rectangle 64">
              <a:extLst>
                <a:ext uri="{FF2B5EF4-FFF2-40B4-BE49-F238E27FC236}">
                  <a16:creationId xmlns:a16="http://schemas.microsoft.com/office/drawing/2014/main" id="{5F2AAD78-5862-44FE-AB92-AF713D5F1F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Rectangle 66">
              <a:extLst>
                <a:ext uri="{FF2B5EF4-FFF2-40B4-BE49-F238E27FC236}">
                  <a16:creationId xmlns:a16="http://schemas.microsoft.com/office/drawing/2014/main" id="{C9BF96B3-92E5-4693-B918-69EDD8FD740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763256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Rectangle 64">
              <a:extLst>
                <a:ext uri="{FF2B5EF4-FFF2-40B4-BE49-F238E27FC236}">
                  <a16:creationId xmlns:a16="http://schemas.microsoft.com/office/drawing/2014/main" id="{5B9B69C3-A82A-4F4F-A3C4-9D2B5AFAD1D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Rectangle 66">
              <a:extLst>
                <a:ext uri="{FF2B5EF4-FFF2-40B4-BE49-F238E27FC236}">
                  <a16:creationId xmlns:a16="http://schemas.microsoft.com/office/drawing/2014/main" id="{ED3C38D4-9B11-4F5F-A279-1A30E0CFBC5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88785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Rectangle 64">
              <a:extLst>
                <a:ext uri="{FF2B5EF4-FFF2-40B4-BE49-F238E27FC236}">
                  <a16:creationId xmlns:a16="http://schemas.microsoft.com/office/drawing/2014/main" id="{3100DDA4-8F42-4CB2-8921-3894F7BA05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Rectangle 66">
              <a:extLst>
                <a:ext uri="{FF2B5EF4-FFF2-40B4-BE49-F238E27FC236}">
                  <a16:creationId xmlns:a16="http://schemas.microsoft.com/office/drawing/2014/main" id="{A5936488-9C8D-40DA-BB04-6850F22355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762899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Rectangle 64">
              <a:extLst>
                <a:ext uri="{FF2B5EF4-FFF2-40B4-BE49-F238E27FC236}">
                  <a16:creationId xmlns:a16="http://schemas.microsoft.com/office/drawing/2014/main" id="{1B9028EA-A394-4A9A-865A-E02D2D9AF2C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Rectangle 66">
              <a:extLst>
                <a:ext uri="{FF2B5EF4-FFF2-40B4-BE49-F238E27FC236}">
                  <a16:creationId xmlns:a16="http://schemas.microsoft.com/office/drawing/2014/main" id="{3E802313-55B4-481A-BFD3-000851BC82E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637944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64">
              <a:extLst>
                <a:ext uri="{FF2B5EF4-FFF2-40B4-BE49-F238E27FC236}">
                  <a16:creationId xmlns:a16="http://schemas.microsoft.com/office/drawing/2014/main" id="{708829DB-C817-49E6-9A68-CA180E94FB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0" name="Rectangle 66">
              <a:extLst>
                <a:ext uri="{FF2B5EF4-FFF2-40B4-BE49-F238E27FC236}">
                  <a16:creationId xmlns:a16="http://schemas.microsoft.com/office/drawing/2014/main" id="{F6D48ED4-3DDF-47BF-87FA-07B83FD9550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512988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Rectangle 64">
              <a:extLst>
                <a:ext uri="{FF2B5EF4-FFF2-40B4-BE49-F238E27FC236}">
                  <a16:creationId xmlns:a16="http://schemas.microsoft.com/office/drawing/2014/main" id="{4796464F-801F-4ACF-8CA7-B166D8E422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73152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Rectangle 66">
              <a:extLst>
                <a:ext uri="{FF2B5EF4-FFF2-40B4-BE49-F238E27FC236}">
                  <a16:creationId xmlns:a16="http://schemas.microsoft.com/office/drawing/2014/main" id="{EFBA0710-DB96-4132-8292-1ECBDADD735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8388033" y="246888"/>
              <a:ext cx="54368" cy="59227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2" name="Content Placeholder 14">
            <a:extLst>
              <a:ext uri="{FF2B5EF4-FFF2-40B4-BE49-F238E27FC236}">
                <a16:creationId xmlns:a16="http://schemas.microsoft.com/office/drawing/2014/main" id="{A8147EB2-DEEC-4F1A-80D0-C0D24BBEC2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4360" y="3155626"/>
            <a:ext cx="3444240" cy="2935176"/>
          </a:xfrm>
        </p:spPr>
        <p:txBody>
          <a:bodyPr anchor="ctr">
            <a:normAutofit/>
          </a:bodyPr>
          <a:lstStyle/>
          <a:p>
            <a:endParaRPr lang="en-US" sz="1800"/>
          </a:p>
        </p:txBody>
      </p:sp>
      <p:pic>
        <p:nvPicPr>
          <p:cNvPr id="9" name="Content Placeholder 8" descr="A picture containing plate, clock&#10;&#10;Description automatically generated">
            <a:extLst>
              <a:ext uri="{FF2B5EF4-FFF2-40B4-BE49-F238E27FC236}">
                <a16:creationId xmlns:a16="http://schemas.microsoft.com/office/drawing/2014/main" id="{9791F6AA-0773-A843-82A1-A240A38821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5366" r="20692" b="1"/>
          <a:stretch/>
        </p:blipFill>
        <p:spPr>
          <a:xfrm>
            <a:off x="4466900" y="531074"/>
            <a:ext cx="3566160" cy="5577118"/>
          </a:xfrm>
          <a:prstGeom prst="rect">
            <a:avLst/>
          </a:prstGeom>
        </p:spPr>
      </p:pic>
      <p:pic>
        <p:nvPicPr>
          <p:cNvPr id="11" name="Picture 10" descr="A close up of a logo&#10;&#10;Description automatically generated">
            <a:extLst>
              <a:ext uri="{FF2B5EF4-FFF2-40B4-BE49-F238E27FC236}">
                <a16:creationId xmlns:a16="http://schemas.microsoft.com/office/drawing/2014/main" id="{66704ED6-F661-3140-A9EC-4394FB467396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6874" r="19184" b="1"/>
          <a:stretch/>
        </p:blipFill>
        <p:spPr>
          <a:xfrm>
            <a:off x="8321044" y="531074"/>
            <a:ext cx="3566160" cy="5577118"/>
          </a:xfrm>
          <a:prstGeom prst="rect">
            <a:avLst/>
          </a:prstGeom>
        </p:spPr>
      </p:pic>
      <p:sp>
        <p:nvSpPr>
          <p:cNvPr id="44" name="Rectangle 43">
            <a:extLst>
              <a:ext uri="{FF2B5EF4-FFF2-40B4-BE49-F238E27FC236}">
                <a16:creationId xmlns:a16="http://schemas.microsoft.com/office/drawing/2014/main" id="{78907291-9D6D-4740-81DB-441477BCA2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01384"/>
            <a:ext cx="12192000" cy="356616"/>
          </a:xfrm>
          <a:prstGeom prst="rect">
            <a:avLst/>
          </a:prstGeom>
          <a:solidFill>
            <a:schemeClr val="tx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6234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8D667B07F2C0A428D7929796B3540E0" ma:contentTypeVersion="13" ma:contentTypeDescription="Create a new document." ma:contentTypeScope="" ma:versionID="143eaf299da4b0b2fb59c8b614550175">
  <xsd:schema xmlns:xsd="http://www.w3.org/2001/XMLSchema" xmlns:xs="http://www.w3.org/2001/XMLSchema" xmlns:p="http://schemas.microsoft.com/office/2006/metadata/properties" xmlns:ns2="db2310bc-4f36-4127-9c93-34487fe0103c" xmlns:ns3="8cd60e03-878c-4fa3-abfc-f34e3c6d725b" targetNamespace="http://schemas.microsoft.com/office/2006/metadata/properties" ma:root="true" ma:fieldsID="a1b685da508e01948a99f4239f3a25ff" ns2:_="" ns3:_="">
    <xsd:import namespace="db2310bc-4f36-4127-9c93-34487fe0103c"/>
    <xsd:import namespace="8cd60e03-878c-4fa3-abfc-f34e3c6d725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2310bc-4f36-4127-9c93-34487fe0103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cd60e03-878c-4fa3-abfc-f34e3c6d725b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1EC901EB-43DE-4B28-94F8-0274C812442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b2310bc-4f36-4127-9c93-34487fe0103c"/>
    <ds:schemaRef ds:uri="8cd60e03-878c-4fa3-abfc-f34e3c6d725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DA552FD1-8667-434F-829C-62C7705B0F1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C602F4-09E7-4AAA-8297-A1FFA6C63936}">
  <ds:schemaRefs>
    <ds:schemaRef ds:uri="http://schemas.microsoft.com/office/2006/documentManagement/types"/>
    <ds:schemaRef ds:uri="http://purl.org/dc/dcmitype/"/>
    <ds:schemaRef ds:uri="http://schemas.microsoft.com/office/2006/metadata/properties"/>
    <ds:schemaRef ds:uri="http://purl.org/dc/terms/"/>
    <ds:schemaRef ds:uri="http://purl.org/dc/elements/1.1/"/>
    <ds:schemaRef ds:uri="db2310bc-4f36-4127-9c93-34487fe0103c"/>
    <ds:schemaRef ds:uri="8cd60e03-878c-4fa3-abfc-f34e3c6d725b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37</Words>
  <Application>Microsoft Macintosh PowerPoint</Application>
  <PresentationFormat>Widescreen</PresentationFormat>
  <Paragraphs>12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Session # Title Speaker Name, Title, College/University</vt:lpstr>
      <vt:lpstr>Session Objectives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Linde, Amy E</dc:creator>
  <cp:lastModifiedBy>Poetter, Alexis S</cp:lastModifiedBy>
  <cp:revision>2</cp:revision>
  <dcterms:created xsi:type="dcterms:W3CDTF">2020-02-10T22:44:01Z</dcterms:created>
  <dcterms:modified xsi:type="dcterms:W3CDTF">2021-04-28T18:00:18Z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0x01010028D667B07F2C0A428D7929796B3540E0</vt:lpwstr>
  </property>
</Properties>
</file>